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38BA1-D77C-C257-5171-E58B869F58BC}" v="108" dt="2020-03-20T16:09:21.197"/>
    <p1510:client id="{4EE4AE20-F5AD-4D12-B1DE-C7C395F1D939}" v="47" dt="2020-03-19T14:06:14.240"/>
    <p1510:client id="{DC541951-C336-5A77-FCB9-C44231D98F3A}" v="79" dt="2020-03-19T14:28:0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D6A3-56BB-418A-9D49-A8456D21401C}" type="datetimeFigureOut">
              <a:rPr lang="en-US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0812-1D03-4941-89CC-04AAB25D2CE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 pulley helps raises and lower heavy objects. Some example of a pulley are a flag, a sail, a fishing net and a crane.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C0812-1D03-4941-89CC-04AAB25D2CE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 inclined plane is a slanted surface that if you are going down, you need to apply less force.  But if you are going up you need more force.  Some examples of a inclined plane are steps, hill, ladder and a parking garage.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C0812-1D03-4941-89CC-04AAB25D2CE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 screw is a inclined plane that makes it easier to work with.  Some examples of a screw are drill bit, a bottle opener for wine, a stool and screws.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C0812-1D03-4941-89CC-04AAB25D2CE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 lever helps lift loads and move loads.  Some examples of a lever are seesaw, fork, stapler, rake, toilet handle, knife, scissors and a bat.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C0812-1D03-4941-89CC-04AAB25D2CE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6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 wedge is used to apply force to a object or split it.  Some examples of a wedge are an ax, chisels, pins, back wedge, knitting needles and a car wedge.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C0812-1D03-4941-89CC-04AAB25D2CE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wheel &amp; axle are a wheel on a rod called a axle.  Some examples of a wheel &amp; axle are a fan, a pinwheel, tires, rolling pin, old fashion phone, wagon and a pencil sharpener.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C0812-1D03-4941-89CC-04AAB25D2CE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lle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streets.mn/2016/07/26/the-parking-ramp-as-minnesotan-as-hot-dis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water, sitting, brown&#10;&#10;Description generated with very high confidence">
            <a:extLst>
              <a:ext uri="{FF2B5EF4-FFF2-40B4-BE49-F238E27FC236}">
                <a16:creationId xmlns:a16="http://schemas.microsoft.com/office/drawing/2014/main" id="{0309DDEC-861F-4A52-BC3A-578A71526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17" b="142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Simple Machines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 Colin Kinzie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F9E67-5C13-455C-86E3-1DF00903861A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rope&#10;&#10;Description generated with very high confidence">
            <a:extLst>
              <a:ext uri="{FF2B5EF4-FFF2-40B4-BE49-F238E27FC236}">
                <a16:creationId xmlns:a16="http://schemas.microsoft.com/office/drawing/2014/main" id="{1B8CF8E2-171C-4008-A7D1-47A24038D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 t="10120" b="120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64520-A193-44F2-9D5E-5D86E854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Pulley</a:t>
            </a:r>
          </a:p>
        </p:txBody>
      </p:sp>
    </p:spTree>
    <p:extLst>
      <p:ext uri="{BB962C8B-B14F-4D97-AF65-F5344CB8AC3E}">
        <p14:creationId xmlns:p14="http://schemas.microsoft.com/office/powerpoint/2010/main" val="409026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444A-A31B-4914-A772-048DA0B9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Inclined Plane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ar parked on the side of a building&#10;&#10;Description generated with high confidence">
            <a:extLst>
              <a:ext uri="{FF2B5EF4-FFF2-40B4-BE49-F238E27FC236}">
                <a16:creationId xmlns:a16="http://schemas.microsoft.com/office/drawing/2014/main" id="{57F50A92-826E-4609-A195-C9D20287D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650" r="-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BC409-5764-4E50-90FE-B15D5912C72A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091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itting, group, brush, knife&#10;&#10;Description generated with very high confidence">
            <a:extLst>
              <a:ext uri="{FF2B5EF4-FFF2-40B4-BE49-F238E27FC236}">
                <a16:creationId xmlns:a16="http://schemas.microsoft.com/office/drawing/2014/main" id="{F7E1F3A7-07B2-4960-9E59-DBBEA312C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 t="28358" b="153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1EB5C-61A7-42B0-9660-6BF91B2C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Screw</a:t>
            </a:r>
          </a:p>
        </p:txBody>
      </p:sp>
    </p:spTree>
    <p:extLst>
      <p:ext uri="{BB962C8B-B14F-4D97-AF65-F5344CB8AC3E}">
        <p14:creationId xmlns:p14="http://schemas.microsoft.com/office/powerpoint/2010/main" val="266599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9515-D717-4920-8A02-D5E1E7B7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Lever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wooden table&#10;&#10;Description generated with high confidence">
            <a:extLst>
              <a:ext uri="{FF2B5EF4-FFF2-40B4-BE49-F238E27FC236}">
                <a16:creationId xmlns:a16="http://schemas.microsoft.com/office/drawing/2014/main" id="{0E5031F3-0A21-42B4-AECE-90E637B2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765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379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944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058DC-38F4-4CD8-9675-1A0AFC89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Wedge</a:t>
            </a:r>
          </a:p>
        </p:txBody>
      </p:sp>
      <p:pic>
        <p:nvPicPr>
          <p:cNvPr id="4" name="Picture 4" descr="A picture containing wooden, sitting, water, table&#10;&#10;Description generated with very high confidence">
            <a:extLst>
              <a:ext uri="{FF2B5EF4-FFF2-40B4-BE49-F238E27FC236}">
                <a16:creationId xmlns:a16="http://schemas.microsoft.com/office/drawing/2014/main" id="{06A53231-1305-4CDB-A73A-40E0704F2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" r="1706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B61F57-FAA7-4E55-B506-875AC0DB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1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7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48008-D015-415F-AC61-B7B25448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Wheel &amp; Axle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wheel with grass&#10;&#10;Description generated with very high confidence">
            <a:extLst>
              <a:ext uri="{FF2B5EF4-FFF2-40B4-BE49-F238E27FC236}">
                <a16:creationId xmlns:a16="http://schemas.microsoft.com/office/drawing/2014/main" id="{55A9E811-6479-46A9-B629-4C16D624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679" b="511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81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Simple Machines</vt:lpstr>
      <vt:lpstr>Pulley</vt:lpstr>
      <vt:lpstr>Inclined Plane</vt:lpstr>
      <vt:lpstr>Screw</vt:lpstr>
      <vt:lpstr>Lever</vt:lpstr>
      <vt:lpstr>Wedge</vt:lpstr>
      <vt:lpstr>Wheel &amp; Axle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192</cp:revision>
  <dcterms:created xsi:type="dcterms:W3CDTF">2020-03-19T14:05:25Z</dcterms:created>
  <dcterms:modified xsi:type="dcterms:W3CDTF">2020-03-22T12:52:39Z</dcterms:modified>
</cp:coreProperties>
</file>